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20" Type="http://customschemas.google.com/relationships/presentationmetadata" Target="meta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3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YouknowSaloni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YouknowSaloni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06A8EA-4AA8-45E4-984F-5BB87C277BD7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9F1FF74-7D50-4035-B4AA-9A0E08FFC4E6}">
      <dgm:prSet/>
      <dgm:spPr/>
      <dgm:t>
        <a:bodyPr/>
        <a:lstStyle/>
        <a:p>
          <a:r>
            <a:rPr lang="en-US" b="1" i="0" dirty="0"/>
            <a:t>HERE IS MY GITHUB REPO : </a:t>
          </a:r>
          <a:br>
            <a:rPr lang="en-US" b="1" i="0" dirty="0"/>
          </a:br>
          <a:r>
            <a:rPr lang="en-IN" b="0" i="0" baseline="0" dirty="0">
              <a:hlinkClick xmlns:r="http://schemas.openxmlformats.org/officeDocument/2006/relationships" r:id="rId1"/>
            </a:rPr>
            <a:t>https://github.com/prilectro1098</a:t>
          </a:r>
          <a:br>
            <a:rPr lang="en-US" b="0" i="0" baseline="0" dirty="0"/>
          </a:br>
          <a:br>
            <a:rPr lang="en-US" b="0" i="0" baseline="0" dirty="0"/>
          </a:br>
          <a:r>
            <a:rPr lang="en-US" b="1" i="0" baseline="0" dirty="0"/>
            <a:t>Deployment:</a:t>
          </a:r>
          <a:br>
            <a:rPr lang="en-US" b="0" i="0" baseline="0" dirty="0"/>
          </a:br>
          <a:r>
            <a:rPr lang="en-US" b="0" i="0" baseline="0" dirty="0"/>
            <a:t>Run locally with </a:t>
          </a:r>
          <a:r>
            <a:rPr lang="en-US" b="0" i="0" baseline="0" dirty="0" err="1"/>
            <a:t>Streamlit</a:t>
          </a:r>
          <a:r>
            <a:rPr lang="en-US" b="0" i="0" baseline="0" dirty="0"/>
            <a:t> run app.py or host in </a:t>
          </a:r>
          <a:r>
            <a:rPr lang="en-US" b="1" i="0" baseline="0" dirty="0" err="1"/>
            <a:t>Streamlit</a:t>
          </a:r>
          <a:r>
            <a:rPr lang="en-US" b="1" i="0" baseline="0" dirty="0"/>
            <a:t> Cloud</a:t>
          </a:r>
          <a:endParaRPr lang="en-IN" dirty="0"/>
        </a:p>
      </dgm:t>
    </dgm:pt>
    <dgm:pt modelId="{2EE0F63A-75F0-41B5-88AA-E9F1980E5FA2}" type="parTrans" cxnId="{0A5ED80E-9DB3-47CC-8639-E9775E73B10D}">
      <dgm:prSet/>
      <dgm:spPr/>
      <dgm:t>
        <a:bodyPr/>
        <a:lstStyle/>
        <a:p>
          <a:endParaRPr lang="en-IN"/>
        </a:p>
      </dgm:t>
    </dgm:pt>
    <dgm:pt modelId="{B7AA250B-5BD8-49ED-BC8B-63EF2D1B862A}" type="sibTrans" cxnId="{0A5ED80E-9DB3-47CC-8639-E9775E73B10D}">
      <dgm:prSet/>
      <dgm:spPr/>
      <dgm:t>
        <a:bodyPr/>
        <a:lstStyle/>
        <a:p>
          <a:endParaRPr lang="en-IN"/>
        </a:p>
      </dgm:t>
    </dgm:pt>
    <dgm:pt modelId="{322F3E16-C8A6-4D0E-A20A-C00CF4FBB11A}" type="pres">
      <dgm:prSet presAssocID="{CB06A8EA-4AA8-45E4-984F-5BB87C277BD7}" presName="CompostProcess" presStyleCnt="0">
        <dgm:presLayoutVars>
          <dgm:dir/>
          <dgm:resizeHandles val="exact"/>
        </dgm:presLayoutVars>
      </dgm:prSet>
      <dgm:spPr/>
    </dgm:pt>
    <dgm:pt modelId="{F07E045E-5B00-493E-8A51-02A8ED2EA842}" type="pres">
      <dgm:prSet presAssocID="{CB06A8EA-4AA8-45E4-984F-5BB87C277BD7}" presName="arrow" presStyleLbl="bgShp" presStyleIdx="0" presStyleCnt="1" custScaleX="75879"/>
      <dgm:spPr/>
    </dgm:pt>
    <dgm:pt modelId="{CAD3D024-1786-40C0-95CE-A9FC40FD8DEE}" type="pres">
      <dgm:prSet presAssocID="{CB06A8EA-4AA8-45E4-984F-5BB87C277BD7}" presName="linearProcess" presStyleCnt="0"/>
      <dgm:spPr/>
    </dgm:pt>
    <dgm:pt modelId="{6AC6A729-D713-4C6C-90E0-1660D03D1198}" type="pres">
      <dgm:prSet presAssocID="{29F1FF74-7D50-4035-B4AA-9A0E08FFC4E6}" presName="textNode" presStyleLbl="node1" presStyleIdx="0" presStyleCnt="1" custScaleX="62378" custScaleY="127830">
        <dgm:presLayoutVars>
          <dgm:bulletEnabled val="1"/>
        </dgm:presLayoutVars>
      </dgm:prSet>
      <dgm:spPr/>
    </dgm:pt>
  </dgm:ptLst>
  <dgm:cxnLst>
    <dgm:cxn modelId="{0A5ED80E-9DB3-47CC-8639-E9775E73B10D}" srcId="{CB06A8EA-4AA8-45E4-984F-5BB87C277BD7}" destId="{29F1FF74-7D50-4035-B4AA-9A0E08FFC4E6}" srcOrd="0" destOrd="0" parTransId="{2EE0F63A-75F0-41B5-88AA-E9F1980E5FA2}" sibTransId="{B7AA250B-5BD8-49ED-BC8B-63EF2D1B862A}"/>
    <dgm:cxn modelId="{FA3E832D-3C01-43B8-BFB1-3C556BBC75C7}" type="presOf" srcId="{CB06A8EA-4AA8-45E4-984F-5BB87C277BD7}" destId="{322F3E16-C8A6-4D0E-A20A-C00CF4FBB11A}" srcOrd="0" destOrd="0" presId="urn:microsoft.com/office/officeart/2005/8/layout/hProcess9"/>
    <dgm:cxn modelId="{111474D3-42D1-4415-9590-67E31F7F9190}" type="presOf" srcId="{29F1FF74-7D50-4035-B4AA-9A0E08FFC4E6}" destId="{6AC6A729-D713-4C6C-90E0-1660D03D1198}" srcOrd="0" destOrd="0" presId="urn:microsoft.com/office/officeart/2005/8/layout/hProcess9"/>
    <dgm:cxn modelId="{0EE0FB0B-83C7-4985-A7EB-1CFE684ACE42}" type="presParOf" srcId="{322F3E16-C8A6-4D0E-A20A-C00CF4FBB11A}" destId="{F07E045E-5B00-493E-8A51-02A8ED2EA842}" srcOrd="0" destOrd="0" presId="urn:microsoft.com/office/officeart/2005/8/layout/hProcess9"/>
    <dgm:cxn modelId="{6A72D6E2-8575-4D20-AFFA-DD06E96BD5D1}" type="presParOf" srcId="{322F3E16-C8A6-4D0E-A20A-C00CF4FBB11A}" destId="{CAD3D024-1786-40C0-95CE-A9FC40FD8DEE}" srcOrd="1" destOrd="0" presId="urn:microsoft.com/office/officeart/2005/8/layout/hProcess9"/>
    <dgm:cxn modelId="{045C411B-ECF4-4751-B29B-7D88CEB244CC}" type="presParOf" srcId="{CAD3D024-1786-40C0-95CE-A9FC40FD8DEE}" destId="{6AC6A729-D713-4C6C-90E0-1660D03D1198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7E045E-5B00-493E-8A51-02A8ED2EA842}">
      <dsp:nvSpPr>
        <dsp:cNvPr id="0" name=""/>
        <dsp:cNvSpPr/>
      </dsp:nvSpPr>
      <dsp:spPr>
        <a:xfrm>
          <a:off x="1104604" y="0"/>
          <a:ext cx="4013416" cy="177997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6A729-D713-4C6C-90E0-1660D03D1198}">
      <dsp:nvSpPr>
        <dsp:cNvPr id="0" name=""/>
        <dsp:cNvSpPr/>
      </dsp:nvSpPr>
      <dsp:spPr>
        <a:xfrm>
          <a:off x="1934718" y="434918"/>
          <a:ext cx="2353189" cy="9101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i="0" kern="1200" dirty="0"/>
            <a:t>HERE IS MY GITHUB REPO : </a:t>
          </a:r>
          <a:br>
            <a:rPr lang="en-US" sz="900" b="1" i="0" kern="1200" dirty="0"/>
          </a:br>
          <a:r>
            <a:rPr lang="en-IN" sz="900" b="0" i="0" kern="1200" baseline="0" dirty="0">
              <a:hlinkClick xmlns:r="http://schemas.openxmlformats.org/officeDocument/2006/relationships" r:id="rId1"/>
            </a:rPr>
            <a:t>https://github.com/prilectro1098</a:t>
          </a:r>
          <a:br>
            <a:rPr lang="en-US" sz="900" b="0" i="0" kern="1200" baseline="0" dirty="0"/>
          </a:br>
          <a:br>
            <a:rPr lang="en-US" sz="900" b="0" i="0" kern="1200" baseline="0" dirty="0"/>
          </a:br>
          <a:r>
            <a:rPr lang="en-US" sz="900" b="1" i="0" kern="1200" baseline="0" dirty="0"/>
            <a:t>Deployment:</a:t>
          </a:r>
          <a:br>
            <a:rPr lang="en-US" sz="900" b="0" i="0" kern="1200" baseline="0" dirty="0"/>
          </a:br>
          <a:r>
            <a:rPr lang="en-US" sz="900" b="0" i="0" kern="1200" baseline="0" dirty="0"/>
            <a:t>Run locally with </a:t>
          </a:r>
          <a:r>
            <a:rPr lang="en-US" sz="900" b="0" i="0" kern="1200" baseline="0" dirty="0" err="1"/>
            <a:t>Streamlit</a:t>
          </a:r>
          <a:r>
            <a:rPr lang="en-US" sz="900" b="0" i="0" kern="1200" baseline="0" dirty="0"/>
            <a:t> run app.py or host in </a:t>
          </a:r>
          <a:r>
            <a:rPr lang="en-US" sz="900" b="1" i="0" kern="1200" baseline="0" dirty="0" err="1"/>
            <a:t>Streamlit</a:t>
          </a:r>
          <a:r>
            <a:rPr lang="en-US" sz="900" b="1" i="0" kern="1200" baseline="0" dirty="0"/>
            <a:t> Cloud</a:t>
          </a:r>
          <a:endParaRPr lang="en-IN" sz="900" kern="1200" dirty="0"/>
        </a:p>
      </dsp:txBody>
      <dsp:txXfrm>
        <a:off x="1979147" y="479347"/>
        <a:ext cx="2264331" cy="8212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freepik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3683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4128422" y="1903668"/>
            <a:ext cx="695355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br>
              <a:rPr lang="en-IN" sz="3200" dirty="0"/>
            </a:br>
            <a:r>
              <a:rPr lang="en-IN" sz="3200" b="1" dirty="0">
                <a:latin typeface="Algerian" panose="04020705040A02060702" pitchFamily="82" charset="0"/>
              </a:rPr>
              <a:t>Water Quality Prediction</a:t>
            </a:r>
            <a:br>
              <a:rPr lang="en-IN" sz="3200" b="1" dirty="0">
                <a:latin typeface="Algerian" panose="04020705040A02060702" pitchFamily="82" charset="0"/>
              </a:rPr>
            </a:br>
            <a:br>
              <a:rPr lang="en-IN" sz="3200" b="1" dirty="0"/>
            </a:br>
            <a:r>
              <a:rPr lang="en-IN" sz="3200" b="1" dirty="0"/>
              <a:t>    </a:t>
            </a:r>
            <a:r>
              <a:rPr lang="en-US" sz="2800" b="1" dirty="0">
                <a:solidFill>
                  <a:schemeClr val="tx2">
                    <a:lumMod val="10000"/>
                  </a:schemeClr>
                </a:solidFill>
                <a:latin typeface="Bodoni MT" panose="02070603080606020203" pitchFamily="18" charset="0"/>
                <a:cs typeface="Arial" panose="020B0604020202020204" pitchFamily="34" charset="0"/>
              </a:rPr>
              <a:t>Name :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Pritam Saha</a:t>
            </a:r>
            <a:b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chemeClr val="tx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800" b="1" dirty="0" err="1">
                <a:solidFill>
                  <a:schemeClr val="tx2">
                    <a:lumMod val="10000"/>
                  </a:schemeClr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Student_Reg.Id</a:t>
            </a:r>
            <a:r>
              <a:rPr lang="en-US" sz="2800" b="1" dirty="0">
                <a:solidFill>
                  <a:schemeClr val="tx2">
                    <a:lumMod val="10000"/>
                  </a:schemeClr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 : </a:t>
            </a:r>
            <a:r>
              <a:rPr lang="en-US" sz="2800" b="1" dirty="0">
                <a:solidFill>
                  <a:schemeClr val="bg1"/>
                </a:solidFill>
                <a:latin typeface="Bahnschrift Condensed" panose="020B0502040204020203" pitchFamily="34" charset="0"/>
                <a:cs typeface="Arial" panose="020B0604020202020204" pitchFamily="34" charset="0"/>
              </a:rPr>
              <a:t>STU683063dda1f751748001757</a:t>
            </a:r>
            <a:br>
              <a:rPr lang="en-US" sz="2800" b="1" dirty="0">
                <a:solidFill>
                  <a:schemeClr val="bg1"/>
                </a:solidFill>
                <a:latin typeface="Bahnschrift Condensed" panose="020B0502040204020203" pitchFamily="34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chemeClr val="tx2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GURU </a:t>
            </a:r>
            <a:r>
              <a:rPr lang="en-US" sz="2800" b="1" dirty="0" err="1">
                <a:solidFill>
                  <a:schemeClr val="tx2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ghasidas</a:t>
            </a:r>
            <a:r>
              <a:rPr lang="en-US" sz="2800" b="1" dirty="0">
                <a:solidFill>
                  <a:schemeClr val="tx2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vishwavidyalaya</a:t>
            </a:r>
            <a:r>
              <a:rPr lang="en-US" sz="2800" b="1" dirty="0">
                <a:solidFill>
                  <a:schemeClr val="tx2"/>
                </a:solidFill>
                <a:latin typeface="Algerian" panose="04020705040A02060702" pitchFamily="82" charset="0"/>
                <a:cs typeface="Arial" panose="020B0604020202020204" pitchFamily="34" charset="0"/>
              </a:rPr>
              <a:t>                 </a:t>
            </a:r>
            <a:endParaRPr lang="en-IN" sz="3200" b="1" dirty="0">
              <a:solidFill>
                <a:schemeClr val="tx2"/>
              </a:solidFill>
              <a:latin typeface="Algerian" panose="04020705040A02060702" pitchFamily="8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224A59-2417-428A-A991-E468431BB817}"/>
              </a:ext>
            </a:extLst>
          </p:cNvPr>
          <p:cNvGrpSpPr/>
          <p:nvPr/>
        </p:nvGrpSpPr>
        <p:grpSpPr>
          <a:xfrm>
            <a:off x="6890523" y="742091"/>
            <a:ext cx="2640053" cy="664378"/>
            <a:chOff x="2375536" y="1112060"/>
            <a:chExt cx="3292636" cy="828603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BD3530AF-9771-470E-A9BF-F28AA227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</p:spPr>
        </p:pic>
        <p:pic>
          <p:nvPicPr>
            <p:cNvPr id="8" name="Picture 7" descr="A yellow and red shell logo&#10;&#10;Description automatically generated">
              <a:extLst>
                <a:ext uri="{FF2B5EF4-FFF2-40B4-BE49-F238E27FC236}">
                  <a16:creationId xmlns:a16="http://schemas.microsoft.com/office/drawing/2014/main" id="{75E6A819-9F3F-4787-A707-A7415C30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F162C-39E6-901D-297F-CECAFC553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801822-0C92-5D07-5EA0-E1571266B2CB}"/>
              </a:ext>
            </a:extLst>
          </p:cNvPr>
          <p:cNvSpPr txBox="1"/>
          <p:nvPr/>
        </p:nvSpPr>
        <p:spPr>
          <a:xfrm>
            <a:off x="248576" y="855132"/>
            <a:ext cx="124627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Future Scope: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D20B90EC-D9B1-7CF5-4B45-379CB1FDE08B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-1371600" y="1663615"/>
            <a:ext cx="199747" cy="502536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A5086-C765-81AE-AAF4-81BEB832B9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5817" y="1360352"/>
            <a:ext cx="5847795" cy="50808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9A4381-79EE-F4C3-2F2D-33C03C1841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87732" y="2101319"/>
            <a:ext cx="5600595" cy="42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88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191911" y="972537"/>
            <a:ext cx="265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Objectives</a:t>
            </a:r>
            <a:endParaRPr lang="en-IN" sz="20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F3497-5370-4874-9908-5AD45214E10B}"/>
              </a:ext>
            </a:extLst>
          </p:cNvPr>
          <p:cNvSpPr txBox="1"/>
          <p:nvPr/>
        </p:nvSpPr>
        <p:spPr>
          <a:xfrm>
            <a:off x="199809" y="6135329"/>
            <a:ext cx="79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b="1" dirty="0">
                <a:latin typeface="+mn-lt"/>
              </a:rPr>
              <a:t>Source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830DD-8813-42EB-B27B-B7D85423D0C7}"/>
              </a:ext>
            </a:extLst>
          </p:cNvPr>
          <p:cNvSpPr txBox="1"/>
          <p:nvPr/>
        </p:nvSpPr>
        <p:spPr>
          <a:xfrm>
            <a:off x="880529" y="6135329"/>
            <a:ext cx="184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dirty="0">
                <a:solidFill>
                  <a:srgbClr val="0000FF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www.freepik.com/</a:t>
            </a:r>
            <a:endParaRPr lang="en-IN" sz="1200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2F707-7F22-48A3-97EC-98EFB1023A55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64928-EACB-4739-BDDA-6799C99356F3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42AC57-B040-76D1-3AB8-B7F4836547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638" y="1240863"/>
            <a:ext cx="7529949" cy="489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35834" y="1067664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T</a:t>
            </a:r>
            <a:r>
              <a:rPr lang="en-IN" sz="2000" b="1" dirty="0" err="1">
                <a:solidFill>
                  <a:srgbClr val="213163"/>
                </a:solidFill>
              </a:rPr>
              <a:t>ools</a:t>
            </a:r>
            <a:r>
              <a:rPr lang="en-IN" sz="2000" b="1" dirty="0">
                <a:solidFill>
                  <a:srgbClr val="213163"/>
                </a:solidFill>
              </a:rPr>
              <a:t> and Technology used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E18318-A6E7-170C-5DE1-83117EAF51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19406" y="1467774"/>
            <a:ext cx="9070314" cy="522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7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68356" y="101465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E318AA-A0E7-EC0A-BDCB-09D3842D7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17" y="1414766"/>
            <a:ext cx="6037728" cy="5165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1525C0-3225-5403-E6DB-E0D63E6C5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798" y="2596551"/>
            <a:ext cx="5325062" cy="398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9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Problem Statement: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577B1-B6F1-D54F-5421-4B51DC033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3238"/>
            <a:ext cx="6774659" cy="4081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40DC59-67F2-BCF2-551E-AC78B14C4C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30196" y="2093467"/>
            <a:ext cx="5496997" cy="335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65BDE-3165-359F-84B4-7CBE83CD3C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3656" y="1454522"/>
            <a:ext cx="10830464" cy="529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68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A23587-1323-081D-7219-8D76C979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42" y="1454522"/>
            <a:ext cx="5384224" cy="4994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DF9D66-D4FB-4B81-D511-5A1A9D8C84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55402" y="834534"/>
            <a:ext cx="4457531" cy="31700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3525B4-9AAB-8D5E-9A7F-CE65937198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55402" y="3279116"/>
            <a:ext cx="4457531" cy="317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B7C7E-015E-D470-EFBB-1E38DBC8A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86E42C-DC82-8FCB-E14C-3BDD13AC44B5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EBC47-7CCD-EA5D-9044-E4FD2639D8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5104" y="1617990"/>
            <a:ext cx="3641356" cy="3628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BEEBC9-2F30-4C28-708E-65D95656F4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71598" y="1617988"/>
            <a:ext cx="3659025" cy="36287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6CE47C-092D-7132-95B9-B679D8683C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77782" y="1617988"/>
            <a:ext cx="3659025" cy="3471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127AC7-4200-772D-AAAE-1ABCBE194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781" y="5089585"/>
            <a:ext cx="3659025" cy="1729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6D618-5031-16C6-D63F-A4AEAC1C2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1598" y="5089585"/>
            <a:ext cx="3659025" cy="17290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FB58A4-052F-A5BB-2FA8-D1133F82B4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435" y="5240010"/>
            <a:ext cx="3659025" cy="157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97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48576" y="855132"/>
            <a:ext cx="124627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Conclusion: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C9793BCC-3691-28E7-C95D-8D0C8BE55ED7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-1371600" y="1663615"/>
            <a:ext cx="199747" cy="502536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C884BC65-CDBC-9F6E-2C6B-3AFEBEB5C0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6469629"/>
              </p:ext>
            </p:extLst>
          </p:nvPr>
        </p:nvGraphicFramePr>
        <p:xfrm>
          <a:off x="0" y="5015883"/>
          <a:ext cx="6222626" cy="1779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5D19DF94-DD1C-7382-418B-5B20C9C0427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096001" y="1154097"/>
            <a:ext cx="5080986" cy="53887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99B988-C948-F977-EC68-3D78A40DB7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491" y="1255242"/>
            <a:ext cx="3610424" cy="367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284</TotalTime>
  <Words>93</Words>
  <Application>Microsoft Office PowerPoint</Application>
  <PresentationFormat>Widescreen</PresentationFormat>
  <Paragraphs>14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Algerian</vt:lpstr>
      <vt:lpstr>Arial</vt:lpstr>
      <vt:lpstr>Bahnschrift Condensed</vt:lpstr>
      <vt:lpstr>Bell MT</vt:lpstr>
      <vt:lpstr>Bodoni MT</vt:lpstr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Pritam Saha</cp:lastModifiedBy>
  <cp:revision>18</cp:revision>
  <dcterms:created xsi:type="dcterms:W3CDTF">2024-12-31T09:40:01Z</dcterms:created>
  <dcterms:modified xsi:type="dcterms:W3CDTF">2025-08-09T19:37:14Z</dcterms:modified>
</cp:coreProperties>
</file>